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19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82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35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26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68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6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71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41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86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12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0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260B-E66F-4099-89C4-5010C2E302E7}" type="datetimeFigureOut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37C2-BE40-4FF9-9197-E037D6CE7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451045-C23B-E678-8920-A487B76A4F66}"/>
              </a:ext>
            </a:extLst>
          </p:cNvPr>
          <p:cNvSpPr txBox="1"/>
          <p:nvPr/>
        </p:nvSpPr>
        <p:spPr>
          <a:xfrm>
            <a:off x="2847350" y="313814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仙法志小学校「防災教育」の状況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4A08A264-C270-41D9-71B5-77A19CF84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58452"/>
              </p:ext>
            </p:extLst>
          </p:nvPr>
        </p:nvGraphicFramePr>
        <p:xfrm>
          <a:off x="123640" y="905403"/>
          <a:ext cx="8873604" cy="575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316">
                  <a:extLst>
                    <a:ext uri="{9D8B030D-6E8A-4147-A177-3AD203B41FA5}">
                      <a16:colId xmlns:a16="http://schemas.microsoft.com/office/drawing/2014/main" val="144857635"/>
                    </a:ext>
                  </a:extLst>
                </a:gridCol>
                <a:gridCol w="7631288">
                  <a:extLst>
                    <a:ext uri="{9D8B030D-6E8A-4147-A177-3AD203B41FA5}">
                      <a16:colId xmlns:a16="http://schemas.microsoft.com/office/drawing/2014/main" val="2144237076"/>
                    </a:ext>
                  </a:extLst>
                </a:gridCol>
              </a:tblGrid>
              <a:tr h="5972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実施時期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令和７年９月１日（月）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09:45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～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10:10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471067"/>
                  </a:ext>
                </a:extLst>
              </a:tr>
              <a:tr h="3464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実施項目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　防災食の紹介、試食体験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　ペーパー歯磨き体験</a:t>
                      </a:r>
                    </a:p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３　簡易トイレの組立て体験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48712"/>
                  </a:ext>
                </a:extLst>
              </a:tr>
              <a:tr h="43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実施概要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地震発生に伴う避難訓練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学校計画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に引き続き、限られた時間の中で「体験」を主体として防災教育を実施した。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848936"/>
                  </a:ext>
                </a:extLst>
              </a:tr>
              <a:tr h="4689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教育参加者数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２３名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児童・教職員、役場職員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58318"/>
                  </a:ext>
                </a:extLst>
              </a:tr>
              <a:tr h="34648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実　施　状　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822705"/>
                  </a:ext>
                </a:extLst>
              </a:tr>
              <a:tr h="3134386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961545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7EDF63-F95C-E977-AA29-BFFCA5D67ACF}"/>
              </a:ext>
            </a:extLst>
          </p:cNvPr>
          <p:cNvSpPr/>
          <p:nvPr/>
        </p:nvSpPr>
        <p:spPr>
          <a:xfrm>
            <a:off x="2847350" y="265476"/>
            <a:ext cx="3637847" cy="4044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FF5C8F-FE72-CFFD-A2AF-4CA535D79D98}"/>
              </a:ext>
            </a:extLst>
          </p:cNvPr>
          <p:cNvSpPr txBox="1"/>
          <p:nvPr/>
        </p:nvSpPr>
        <p:spPr>
          <a:xfrm>
            <a:off x="7914896" y="15992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防災情報室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E4FE1DA-952E-CE4A-6089-B7562ABDDF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79" t="23051" r="17813" b="23051"/>
          <a:stretch>
            <a:fillRect/>
          </a:stretch>
        </p:blipFill>
        <p:spPr>
          <a:xfrm>
            <a:off x="210966" y="3803135"/>
            <a:ext cx="2134948" cy="14031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E4A1E2-36F3-85B6-5E00-B67CB879E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72"/>
          <a:stretch>
            <a:fillRect/>
          </a:stretch>
        </p:blipFill>
        <p:spPr>
          <a:xfrm>
            <a:off x="2388171" y="3803135"/>
            <a:ext cx="2134947" cy="14031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7F3828E-4A7F-933A-A8C6-6FC26A518D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43"/>
          <a:stretch>
            <a:fillRect/>
          </a:stretch>
        </p:blipFill>
        <p:spPr>
          <a:xfrm>
            <a:off x="4565375" y="3803135"/>
            <a:ext cx="2146505" cy="140311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F2D5797-19FA-5A2A-45EA-B2E7F6EB1C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2" b="6422"/>
          <a:stretch>
            <a:fillRect/>
          </a:stretch>
        </p:blipFill>
        <p:spPr>
          <a:xfrm>
            <a:off x="6754137" y="3803135"/>
            <a:ext cx="2146505" cy="140311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086117D-D50C-0BEA-DA09-12844DFC6D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85" r="8574"/>
          <a:stretch>
            <a:fillRect/>
          </a:stretch>
        </p:blipFill>
        <p:spPr>
          <a:xfrm>
            <a:off x="210967" y="5253416"/>
            <a:ext cx="2134947" cy="14031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F43FD65-DBA2-7FF2-6B65-A29C0DD931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47" b="4809"/>
          <a:stretch>
            <a:fillRect/>
          </a:stretch>
        </p:blipFill>
        <p:spPr>
          <a:xfrm>
            <a:off x="2388171" y="5253414"/>
            <a:ext cx="2139444" cy="140311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5AC2871-0A46-A533-97B7-5668014E0D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43"/>
          <a:stretch>
            <a:fillRect/>
          </a:stretch>
        </p:blipFill>
        <p:spPr>
          <a:xfrm>
            <a:off x="4560442" y="5253414"/>
            <a:ext cx="2146505" cy="140311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D35E082-BB7C-190D-C7AD-F71EA67F62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23"/>
          <a:stretch>
            <a:fillRect/>
          </a:stretch>
        </p:blipFill>
        <p:spPr>
          <a:xfrm>
            <a:off x="6739774" y="5253414"/>
            <a:ext cx="2160868" cy="14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6B8788A-7442-7288-178B-522380A285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696406F-FF26-ABF7-2DA1-F7E3C054B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DFA5865-FEE2-1096-AB88-2664685B3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2559E62-E4CD-3D9C-4586-00588BDEC5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3428998"/>
            <a:ext cx="4572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2F7F347-B2E7-F08C-4EA3-D5E5FD9811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2A30B19-0F28-79CB-6FE3-1E8DA2778D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72E394-484F-508D-BA3A-085F94FE54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8"/>
            <a:ext cx="4572001" cy="34290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9620B39-8376-7AC6-1557-D73910F70D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3428998"/>
            <a:ext cx="4572002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0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EE1F1F7-6001-9CE2-72A5-81DB7CD138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961162F-F236-351A-0802-41F9007F4D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D1A9D7-2C70-C614-2820-403E796FEC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549F0EE-EFBA-3E32-A542-BBD823B138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0C19ADA-6957-81E1-2031-17497C9CE6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704F04-D257-3038-52B8-3DABF0793E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6F8F481-A7A5-5091-5C07-1DC929B69C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70CC0A5-98D1-2E2A-8436-6B4A4F064F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3428998"/>
            <a:ext cx="4572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4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158</Words>
  <Application>Microsoft Office PowerPoint</Application>
  <PresentationFormat>画面に合わせる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岩佐 明彦</dc:creator>
  <cp:lastModifiedBy>岩佐 明彦</cp:lastModifiedBy>
  <cp:revision>24</cp:revision>
  <cp:lastPrinted>2022-06-28T00:33:14Z</cp:lastPrinted>
  <dcterms:created xsi:type="dcterms:W3CDTF">2022-06-28T00:20:50Z</dcterms:created>
  <dcterms:modified xsi:type="dcterms:W3CDTF">2025-09-02T06:45:53Z</dcterms:modified>
</cp:coreProperties>
</file>